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777254" x="3377854"/>
            <a:ext cy="3589000" cx="2388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8" name="Shape 2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775623" x="3376748"/>
            <a:ext cy="3592274" cx="23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3" name="Shape 3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831200" x="3413750"/>
            <a:ext cy="3481099" cx="231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