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5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16094" x="2916356"/>
            <a:ext cy="3311324" cx="331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8" name="Shape 2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03169" x="2234825"/>
            <a:ext cy="2337175" cx="46743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>
            <p:ph idx="1" type="body"/>
          </p:nvPr>
        </p:nvSpPr>
        <p:spPr>
          <a:xfrm>
            <a:off y="883584" x="498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Calligraffitti"/>
                <a:ea typeface="Calligraffitti"/>
                <a:cs typeface="Calligraffitti"/>
                <a:sym typeface="Calligraffitti"/>
              </a:rPr>
              <a:t>Fitz and the Tantrums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4" name="Shape 3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42287" x="2952875"/>
            <a:ext cy="2858925" cx="323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333259" x="2549975"/>
            <a:ext cy="2477000" cx="404404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>
            <p:ph idx="1" type="body"/>
          </p:nvPr>
        </p:nvSpPr>
        <p:spPr>
          <a:xfrm>
            <a:off y="381025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Florence and the Machine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5" name="Shape 4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18805" x="3019068"/>
            <a:ext cy="3105899" cx="310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0" name="Shape 5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40256" x="2309012"/>
            <a:ext cy="2263000" cx="452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5" name="Shape 5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14825" x="2619425"/>
            <a:ext cy="2913850" cx="390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23437" x="2507387"/>
            <a:ext cy="2896625" cx="41292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y="3538950" x="2991350"/>
            <a:ext cy="230100" cx="205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u="sng">
              <a:solidFill>
                <a:schemeClr val="lt1"/>
              </a:solidFill>
            </a:endParaRP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60385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B.A.P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